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57" r:id="rId4"/>
    <p:sldId id="258" r:id="rId5"/>
    <p:sldId id="260" r:id="rId6"/>
    <p:sldId id="263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BDB1-7A79-44BC-81AB-FC31DFB9221A}" type="datetimeFigureOut">
              <a:rPr lang="en-GB" smtClean="0"/>
              <a:pPr/>
              <a:t>06/08/2018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1866-F7EA-4BC0-84ED-7C2FF112F6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BDB1-7A79-44BC-81AB-FC31DFB9221A}" type="datetimeFigureOut">
              <a:rPr lang="en-GB" smtClean="0"/>
              <a:pPr/>
              <a:t>06/08/2018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1866-F7EA-4BC0-84ED-7C2FF112F6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BDB1-7A79-44BC-81AB-FC31DFB9221A}" type="datetimeFigureOut">
              <a:rPr lang="en-GB" smtClean="0"/>
              <a:pPr/>
              <a:t>06/08/2018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1866-F7EA-4BC0-84ED-7C2FF112F6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BDB1-7A79-44BC-81AB-FC31DFB9221A}" type="datetimeFigureOut">
              <a:rPr lang="en-GB" smtClean="0"/>
              <a:pPr/>
              <a:t>06/08/2018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1866-F7EA-4BC0-84ED-7C2FF112F6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BDB1-7A79-44BC-81AB-FC31DFB9221A}" type="datetimeFigureOut">
              <a:rPr lang="en-GB" smtClean="0"/>
              <a:pPr/>
              <a:t>06/08/2018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1866-F7EA-4BC0-84ED-7C2FF112F6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BDB1-7A79-44BC-81AB-FC31DFB9221A}" type="datetimeFigureOut">
              <a:rPr lang="en-GB" smtClean="0"/>
              <a:pPr/>
              <a:t>06/08/2018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1866-F7EA-4BC0-84ED-7C2FF112F6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BDB1-7A79-44BC-81AB-FC31DFB9221A}" type="datetimeFigureOut">
              <a:rPr lang="en-GB" smtClean="0"/>
              <a:pPr/>
              <a:t>06/08/2018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1866-F7EA-4BC0-84ED-7C2FF112F6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BDB1-7A79-44BC-81AB-FC31DFB9221A}" type="datetimeFigureOut">
              <a:rPr lang="en-GB" smtClean="0"/>
              <a:pPr/>
              <a:t>06/08/2018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1866-F7EA-4BC0-84ED-7C2FF112F6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BDB1-7A79-44BC-81AB-FC31DFB9221A}" type="datetimeFigureOut">
              <a:rPr lang="en-GB" smtClean="0"/>
              <a:pPr/>
              <a:t>06/08/2018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1866-F7EA-4BC0-84ED-7C2FF112F6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BDB1-7A79-44BC-81AB-FC31DFB9221A}" type="datetimeFigureOut">
              <a:rPr lang="en-GB" smtClean="0"/>
              <a:pPr/>
              <a:t>06/08/2018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1866-F7EA-4BC0-84ED-7C2FF112F6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BDB1-7A79-44BC-81AB-FC31DFB9221A}" type="datetimeFigureOut">
              <a:rPr lang="en-GB" smtClean="0"/>
              <a:pPr/>
              <a:t>06/08/2018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1866-F7EA-4BC0-84ED-7C2FF112F6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FBDB1-7A79-44BC-81AB-FC31DFB9221A}" type="datetimeFigureOut">
              <a:rPr lang="en-GB" smtClean="0"/>
              <a:pPr/>
              <a:t>06/08/2018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C1866-F7EA-4BC0-84ED-7C2FF112F6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28803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b="1" dirty="0" smtClean="0">
                <a:latin typeface="Arial" pitchFamily="34" charset="0"/>
                <a:cs typeface="Arial" pitchFamily="34" charset="0"/>
              </a:rPr>
            </a:br>
            <a:r>
              <a:rPr lang="en-GB" sz="4000" b="1" dirty="0" smtClean="0">
                <a:latin typeface="Arial" pitchFamily="34" charset="0"/>
                <a:cs typeface="Arial" pitchFamily="34" charset="0"/>
              </a:rPr>
              <a:t>The  Balfour Design Story</a:t>
            </a:r>
            <a:r>
              <a:rPr lang="en-GB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b="1" dirty="0" smtClean="0"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pic>
        <p:nvPicPr>
          <p:cNvPr id="4" name="Content Placeholder 3" descr="Landscape Draw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</p:spPr>
      </p:pic>
      <p:pic>
        <p:nvPicPr>
          <p:cNvPr id="5" name="Picture 4" descr="nhs orkne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116632"/>
            <a:ext cx="714375" cy="714375"/>
          </a:xfrm>
          <a:prstGeom prst="rect">
            <a:avLst/>
          </a:prstGeom>
        </p:spPr>
      </p:pic>
    </p:spTree>
  </p:cSld>
  <p:clrMapOvr>
    <a:masterClrMapping/>
  </p:clrMapOvr>
  <p:transition advTm="461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908720"/>
            <a:ext cx="6840760" cy="473008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Slide 56 &amp; 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Arial" pitchFamily="34" charset="0"/>
                <a:cs typeface="Arial" pitchFamily="34" charset="0"/>
              </a:rPr>
              <a:t>Design Influences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nhs orkne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0"/>
            <a:ext cx="714375" cy="714375"/>
          </a:xfrm>
          <a:prstGeom prst="rect">
            <a:avLst/>
          </a:prstGeom>
        </p:spPr>
      </p:pic>
    </p:spTree>
  </p:cSld>
  <p:clrMapOvr>
    <a:masterClrMapping/>
  </p:clrMapOvr>
  <p:transition advTm="452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4a0378d2fdbd8391d25035a6febddc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630932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Skara Brae</a:t>
            </a:r>
            <a:endParaRPr lang="en-GB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nhs orkne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260648"/>
            <a:ext cx="714375" cy="714375"/>
          </a:xfrm>
          <a:prstGeom prst="rect">
            <a:avLst/>
          </a:prstGeom>
        </p:spPr>
      </p:pic>
    </p:spTree>
  </p:cSld>
  <p:clrMapOvr>
    <a:masterClrMapping/>
  </p:clrMapOvr>
  <p:transition advTm="446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kney_KAP_Broch_of_Gurn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09329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Broch of Gurness</a:t>
            </a:r>
            <a:endParaRPr lang="en-GB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nhs orkne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188640"/>
            <a:ext cx="714375" cy="714375"/>
          </a:xfrm>
          <a:prstGeom prst="rect">
            <a:avLst/>
          </a:prstGeom>
        </p:spPr>
      </p:pic>
    </p:spTree>
  </p:cSld>
  <p:clrMapOvr>
    <a:masterClrMapping/>
  </p:clrMapOvr>
  <p:transition advTm="450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k9514892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623731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Brodgar</a:t>
            </a:r>
            <a:r>
              <a:rPr lang="en-GB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Interpretation</a:t>
            </a:r>
            <a:endParaRPr lang="en-GB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nhs orkne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260648"/>
            <a:ext cx="714375" cy="714375"/>
          </a:xfrm>
          <a:prstGeom prst="rect">
            <a:avLst/>
          </a:prstGeom>
        </p:spPr>
      </p:pic>
    </p:spTree>
  </p:cSld>
  <p:clrMapOvr>
    <a:masterClrMapping/>
  </p:clrMapOvr>
  <p:transition advTm="460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980728"/>
            <a:ext cx="7488832" cy="465807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Slide 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Arial" pitchFamily="34" charset="0"/>
                <a:cs typeface="Arial" pitchFamily="34" charset="0"/>
              </a:rPr>
              <a:t>Design Development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nhs orkne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0"/>
            <a:ext cx="714375" cy="714375"/>
          </a:xfrm>
          <a:prstGeom prst="rect">
            <a:avLst/>
          </a:prstGeom>
        </p:spPr>
      </p:pic>
    </p:spTree>
  </p:cSld>
  <p:clrMapOvr>
    <a:masterClrMapping/>
  </p:clrMapOvr>
  <p:transition advTm="461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664295"/>
          </a:xfrm>
        </p:spPr>
        <p:txBody>
          <a:bodyPr/>
          <a:lstStyle/>
          <a:p>
            <a:r>
              <a:rPr lang="en-GB" dirty="0" smtClean="0"/>
              <a:t>Naming Convention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DJI_0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Balfour</a:t>
            </a:r>
          </a:p>
          <a:p>
            <a:pPr algn="ctr"/>
            <a:endParaRPr lang="en-GB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Inspired by and Designed for Orkney</a:t>
            </a:r>
          </a:p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en-GB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nhs orkne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116632"/>
            <a:ext cx="714375" cy="714375"/>
          </a:xfrm>
          <a:prstGeom prst="rect">
            <a:avLst/>
          </a:prstGeom>
        </p:spPr>
      </p:pic>
    </p:spTree>
  </p:cSld>
  <p:clrMapOvr>
    <a:masterClrMapping/>
  </p:clrMapOvr>
  <p:transition advTm="722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23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The  Balfour Design Story  </vt:lpstr>
      <vt:lpstr>Slide 2</vt:lpstr>
      <vt:lpstr>Slide 3</vt:lpstr>
      <vt:lpstr>Slide 4</vt:lpstr>
      <vt:lpstr>Slide 5</vt:lpstr>
      <vt:lpstr>Slide 6</vt:lpstr>
      <vt:lpstr>Naming Convention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Naming Convention</dc:title>
  <dc:creator>ann.mccarlie</dc:creator>
  <cp:lastModifiedBy>Debbie.Lewsley</cp:lastModifiedBy>
  <cp:revision>26</cp:revision>
  <dcterms:created xsi:type="dcterms:W3CDTF">2018-07-18T09:19:14Z</dcterms:created>
  <dcterms:modified xsi:type="dcterms:W3CDTF">2018-08-06T08:31:49Z</dcterms:modified>
</cp:coreProperties>
</file>